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8d42014f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8d42014f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8d42014f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8d42014f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8d42014f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8d42014f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8d42014f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8d42014f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8d42014f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8d42014f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8d42014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8d42014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8d42014f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8d42014f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8d42014f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8d42014f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8d42014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8d42014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8d42014f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8d42014f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8d42014f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8d42014f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8d42014f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8d42014f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23AB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EDB72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718900" y="3920725"/>
            <a:ext cx="37824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Bethlehem Farm, 2024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5591075" y="44862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El Salvador, 2022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766" y="0"/>
            <a:ext cx="686246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140775" y="87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Chicago, 2023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1143000" y="1193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El Salvador, 2022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2643200" y="734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El Salvador, 2022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276125" y="2295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El Salvador, 2022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691" y="0"/>
            <a:ext cx="653061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855900" y="146900"/>
            <a:ext cx="3268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Brownsville, 2024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202675" y="45260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Selma, 2022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2708300" y="4617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Bethlehem Farm, 2024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266950" y="826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Chicago, </a:t>
            </a:r>
            <a:r>
              <a:rPr b="1" i="1" lang="en" sz="1800">
                <a:solidFill>
                  <a:schemeClr val="lt1"/>
                </a:solidFill>
              </a:rPr>
              <a:t>2023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459725" y="3959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Bethlehem Farm, 2024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11700" y="2111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Chicago, 2023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939225" y="43333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El Salvador</a:t>
            </a:r>
            <a:r>
              <a:rPr b="1" i="1" lang="en" sz="1800">
                <a:solidFill>
                  <a:schemeClr val="lt1"/>
                </a:solidFill>
              </a:rPr>
              <a:t>, 2022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